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BIVALVIA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Chlamys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395536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Spondylus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P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:\ЕГОР\универ\ПАЛЕОНТОЛОГИЯ\Альбом\DSC02667.JPG"/>
          <p:cNvPicPr>
            <a:picLocks noChangeAspect="1" noChangeArrowheads="1"/>
          </p:cNvPicPr>
          <p:nvPr/>
        </p:nvPicPr>
        <p:blipFill>
          <a:blip r:embed="rId3" cstate="print"/>
          <a:srcRect l="15379" r="9227" b="53314"/>
          <a:stretch>
            <a:fillRect/>
          </a:stretch>
        </p:blipFill>
        <p:spPr bwMode="auto">
          <a:xfrm>
            <a:off x="395536" y="2996952"/>
            <a:ext cx="4186234" cy="1944216"/>
          </a:xfrm>
          <a:prstGeom prst="rect">
            <a:avLst/>
          </a:prstGeom>
          <a:noFill/>
        </p:spPr>
      </p:pic>
      <p:pic>
        <p:nvPicPr>
          <p:cNvPr id="6147" name="Picture 3" descr="D:\ЕГОР\универ\ПАЛЕОНТОЛОГИЯ\Альбом\DSC02670.JPG"/>
          <p:cNvPicPr>
            <a:picLocks noChangeAspect="1" noChangeArrowheads="1"/>
          </p:cNvPicPr>
          <p:nvPr/>
        </p:nvPicPr>
        <p:blipFill>
          <a:blip r:embed="rId4" cstate="print"/>
          <a:srcRect l="24606" r="24606" b="45768"/>
          <a:stretch>
            <a:fillRect/>
          </a:stretch>
        </p:blipFill>
        <p:spPr bwMode="auto">
          <a:xfrm>
            <a:off x="5076056" y="2564904"/>
            <a:ext cx="3600400" cy="2883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2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51723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Kolymia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51723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Amphidonta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ЕГОР\универ\ПАЛЕОНТОЛОГИЯ\Альбом\DSC02666.JPG"/>
          <p:cNvPicPr>
            <a:picLocks noChangeAspect="1" noChangeArrowheads="1"/>
          </p:cNvPicPr>
          <p:nvPr/>
        </p:nvPicPr>
        <p:blipFill>
          <a:blip r:embed="rId3" cstate="print"/>
          <a:srcRect l="18455" t="8202" r="36909" b="8202"/>
          <a:stretch>
            <a:fillRect/>
          </a:stretch>
        </p:blipFill>
        <p:spPr bwMode="auto">
          <a:xfrm rot="5400000">
            <a:off x="1099615" y="1860825"/>
            <a:ext cx="2768305" cy="3888432"/>
          </a:xfrm>
          <a:prstGeom prst="rect">
            <a:avLst/>
          </a:prstGeom>
          <a:noFill/>
        </p:spPr>
      </p:pic>
      <p:pic>
        <p:nvPicPr>
          <p:cNvPr id="5123" name="Picture 3" descr="D:\ЕГОР\универ\ПАЛЕОНТОЛОГИЯ\Альбом\DSC02668.JPG"/>
          <p:cNvPicPr>
            <a:picLocks noChangeAspect="1" noChangeArrowheads="1"/>
          </p:cNvPicPr>
          <p:nvPr/>
        </p:nvPicPr>
        <p:blipFill>
          <a:blip r:embed="rId4" cstate="print"/>
          <a:srcRect l="12303" r="12303" b="41010"/>
          <a:stretch>
            <a:fillRect/>
          </a:stretch>
        </p:blipFill>
        <p:spPr bwMode="auto">
          <a:xfrm>
            <a:off x="4716016" y="2636912"/>
            <a:ext cx="4172107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339752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Agerostrea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ЕГОР\универ\ПАЛЕОНТОЛОГИЯ\Альбом\DSC02669.JPG"/>
          <p:cNvPicPr>
            <a:picLocks noChangeAspect="1" noChangeArrowheads="1"/>
          </p:cNvPicPr>
          <p:nvPr/>
        </p:nvPicPr>
        <p:blipFill>
          <a:blip r:embed="rId3" cstate="print"/>
          <a:srcRect l="15379" t="4101" r="9227" b="46014"/>
          <a:stretch>
            <a:fillRect/>
          </a:stretch>
        </p:blipFill>
        <p:spPr bwMode="auto">
          <a:xfrm>
            <a:off x="1907704" y="2708920"/>
            <a:ext cx="4922821" cy="244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3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Mactra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Lucina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ЕГОР\универ\ПАЛЕОНТОЛОГИЯ\Альбом\DSC02671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5112"/>
          <a:stretch>
            <a:fillRect/>
          </a:stretch>
        </p:blipFill>
        <p:spPr bwMode="auto">
          <a:xfrm>
            <a:off x="395536" y="2564904"/>
            <a:ext cx="4032448" cy="2631147"/>
          </a:xfrm>
          <a:prstGeom prst="rect">
            <a:avLst/>
          </a:prstGeom>
          <a:noFill/>
        </p:spPr>
      </p:pic>
      <p:pic>
        <p:nvPicPr>
          <p:cNvPr id="8195" name="Picture 3" descr="D:\ЕГОР\универ\ПАЛЕОНТОЛОГИЯ\Альбом\DSC02672.JPG"/>
          <p:cNvPicPr>
            <a:picLocks noChangeAspect="1" noChangeArrowheads="1"/>
          </p:cNvPicPr>
          <p:nvPr/>
        </p:nvPicPr>
        <p:blipFill>
          <a:blip r:embed="rId4" cstate="print"/>
          <a:srcRect l="12303" t="12303" r="36909" b="21325"/>
          <a:stretch>
            <a:fillRect/>
          </a:stretch>
        </p:blipFill>
        <p:spPr bwMode="auto">
          <a:xfrm rot="5400000">
            <a:off x="5551430" y="2521578"/>
            <a:ext cx="2886078" cy="2828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5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Cardium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</a:t>
            </a:r>
            <a:r>
              <a:rPr lang="ru-RU" sz="2400" b="1" i="1" dirty="0" smtClean="0"/>
              <a:t> –</a:t>
            </a:r>
            <a:r>
              <a:rPr lang="en-US" sz="2400" b="1" i="1" dirty="0" smtClean="0"/>
              <a:t>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Solen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D:\ЕГОР\универ\ПАЛЕОНТОЛОГИЯ\Альбом\DSC02675.JPG"/>
          <p:cNvPicPr>
            <a:picLocks noChangeAspect="1" noChangeArrowheads="1"/>
          </p:cNvPicPr>
          <p:nvPr/>
        </p:nvPicPr>
        <p:blipFill>
          <a:blip r:embed="rId3" cstate="print"/>
          <a:srcRect l="21592" r="24606" b="57415"/>
          <a:stretch>
            <a:fillRect/>
          </a:stretch>
        </p:blipFill>
        <p:spPr bwMode="auto">
          <a:xfrm>
            <a:off x="395536" y="2708920"/>
            <a:ext cx="4124239" cy="2448272"/>
          </a:xfrm>
          <a:prstGeom prst="rect">
            <a:avLst/>
          </a:prstGeom>
          <a:noFill/>
        </p:spPr>
      </p:pic>
      <p:pic>
        <p:nvPicPr>
          <p:cNvPr id="11267" name="Picture 3" descr="D:\ЕГОР\универ\ПАЛЕОНТОЛОГИЯ\Альбом\DSC02676.JPG"/>
          <p:cNvPicPr>
            <a:picLocks noChangeAspect="1" noChangeArrowheads="1"/>
          </p:cNvPicPr>
          <p:nvPr/>
        </p:nvPicPr>
        <p:blipFill>
          <a:blip r:embed="rId4" cstate="print"/>
          <a:srcRect l="9227" r="9227" b="45112"/>
          <a:stretch>
            <a:fillRect/>
          </a:stretch>
        </p:blipFill>
        <p:spPr bwMode="auto">
          <a:xfrm>
            <a:off x="4788024" y="2924944"/>
            <a:ext cx="39938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3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Donax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Cyprina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 –</a:t>
            </a:r>
            <a:r>
              <a:rPr lang="en-US" sz="2400" b="1" i="1" dirty="0" smtClean="0"/>
              <a:t>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D:\ЕГОР\универ\ПАЛЕОНТОЛОГИЯ\Альбом\DSC02674.JPG"/>
          <p:cNvPicPr>
            <a:picLocks noChangeAspect="1" noChangeArrowheads="1"/>
          </p:cNvPicPr>
          <p:nvPr/>
        </p:nvPicPr>
        <p:blipFill>
          <a:blip r:embed="rId3" cstate="print"/>
          <a:srcRect l="21531" r="15379" b="53314"/>
          <a:stretch>
            <a:fillRect/>
          </a:stretch>
        </p:blipFill>
        <p:spPr bwMode="auto">
          <a:xfrm>
            <a:off x="4788024" y="2780928"/>
            <a:ext cx="4022144" cy="2304256"/>
          </a:xfrm>
          <a:prstGeom prst="rect">
            <a:avLst/>
          </a:prstGeom>
          <a:noFill/>
        </p:spPr>
      </p:pic>
      <p:pic>
        <p:nvPicPr>
          <p:cNvPr id="76802" name="Picture 2" descr="G:\палео\DSC02838.JPG"/>
          <p:cNvPicPr>
            <a:picLocks noChangeAspect="1" noChangeArrowheads="1"/>
          </p:cNvPicPr>
          <p:nvPr/>
        </p:nvPicPr>
        <p:blipFill>
          <a:blip r:embed="rId4" cstate="print"/>
          <a:srcRect l="52288" t="16404" r="12303" b="16404"/>
          <a:stretch>
            <a:fillRect/>
          </a:stretch>
        </p:blipFill>
        <p:spPr bwMode="auto">
          <a:xfrm rot="5400000">
            <a:off x="1218875" y="2173613"/>
            <a:ext cx="2529785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smtClean="0"/>
              <a:t>Venus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Tellina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D:\ЕГОР\универ\ПАЛЕОНТОЛОГИЯ\Альбом\DSC02673.JPG"/>
          <p:cNvPicPr>
            <a:picLocks noChangeAspect="1" noChangeArrowheads="1"/>
          </p:cNvPicPr>
          <p:nvPr/>
        </p:nvPicPr>
        <p:blipFill>
          <a:blip r:embed="rId3" cstate="print"/>
          <a:srcRect l="24606" r="18455" b="55200"/>
          <a:stretch>
            <a:fillRect/>
          </a:stretch>
        </p:blipFill>
        <p:spPr bwMode="auto">
          <a:xfrm>
            <a:off x="395536" y="2780928"/>
            <a:ext cx="4104456" cy="2414320"/>
          </a:xfrm>
          <a:prstGeom prst="rect">
            <a:avLst/>
          </a:prstGeom>
          <a:noFill/>
        </p:spPr>
      </p:pic>
      <p:pic>
        <p:nvPicPr>
          <p:cNvPr id="9219" name="Picture 3" descr="D:\ЕГОР\универ\ПАЛЕОНТОЛОГИЯ\Альбом\DSC02685.JPG"/>
          <p:cNvPicPr>
            <a:picLocks noChangeAspect="1" noChangeArrowheads="1"/>
          </p:cNvPicPr>
          <p:nvPr/>
        </p:nvPicPr>
        <p:blipFill>
          <a:blip r:embed="rId4" cstate="print"/>
          <a:srcRect l="19500" t="7382" r="42384" b="8202"/>
          <a:stretch>
            <a:fillRect/>
          </a:stretch>
        </p:blipFill>
        <p:spPr bwMode="auto">
          <a:xfrm rot="5400000">
            <a:off x="5659589" y="1975813"/>
            <a:ext cx="2418705" cy="4017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7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2EBF85-FA9C-49A1-AA3A-30C89FDC980B}"/>
</file>

<file path=customXml/itemProps2.xml><?xml version="1.0" encoding="utf-8"?>
<ds:datastoreItem xmlns:ds="http://schemas.openxmlformats.org/officeDocument/2006/customXml" ds:itemID="{D5A6ED8E-0E27-46D1-8140-3B09E7130DF2}"/>
</file>

<file path=customXml/itemProps3.xml><?xml version="1.0" encoding="utf-8"?>
<ds:datastoreItem xmlns:ds="http://schemas.openxmlformats.org/officeDocument/2006/customXml" ds:itemID="{7112BEF1-F720-4DF7-8E51-015AA5A4E6AF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</Words>
  <Application>Microsoft Office PowerPoint</Application>
  <PresentationFormat>Экран (4:3)</PresentationFormat>
  <Paragraphs>69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11</cp:revision>
  <dcterms:created xsi:type="dcterms:W3CDTF">2016-03-15T08:34:02Z</dcterms:created>
  <dcterms:modified xsi:type="dcterms:W3CDTF">2016-03-16T06:35:30Z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